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d467e5db944092" /><Relationship Type="http://schemas.openxmlformats.org/officeDocument/2006/relationships/extended-properties" Target="/docProps/app.xml" Id="Reb3d29d034ee4118" /><Relationship Type="http://schemas.openxmlformats.org/officeDocument/2006/relationships/officeDocument" Target="/ppt/presentation.xml" Id="Rae35dff31669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cf6279fbf497e"/>
  </p:sldMasterIdLst>
  <p:notesMasterIdLst>
    <p:notesMasterId xmlns:r="http://schemas.openxmlformats.org/officeDocument/2006/relationships" r:id="Rc9b6bc21d03b4539"/>
  </p:notesMasterIdLst>
  <p:sldIdLst>
    <p:sldId xmlns:r="http://schemas.openxmlformats.org/officeDocument/2006/relationships" id="256" r:id="Rdee16248aea94d8c"/>
    <p:sldId xmlns:r="http://schemas.openxmlformats.org/officeDocument/2006/relationships" id="257" r:id="Rf397c358762c407f"/>
    <p:sldId xmlns:r="http://schemas.openxmlformats.org/officeDocument/2006/relationships" id="258" r:id="Rbf7bfe98ffa0485f"/>
    <p:sldId xmlns:r="http://schemas.openxmlformats.org/officeDocument/2006/relationships" id="259" r:id="R97b78c5db3ba42f7"/>
    <p:sldId xmlns:r="http://schemas.openxmlformats.org/officeDocument/2006/relationships" id="260" r:id="R4e09a4b578724181"/>
    <p:sldId xmlns:r="http://schemas.openxmlformats.org/officeDocument/2006/relationships" id="261" r:id="Re2929cae514c4e71"/>
    <p:sldId xmlns:r="http://schemas.openxmlformats.org/officeDocument/2006/relationships" id="262" r:id="Ra8e6d30d2d2844eb"/>
    <p:sldId xmlns:r="http://schemas.openxmlformats.org/officeDocument/2006/relationships" id="263" r:id="R0171aad918494121"/>
    <p:sldId xmlns:r="http://schemas.openxmlformats.org/officeDocument/2006/relationships" id="264" r:id="Rc8e9af003d374fd1"/>
    <p:sldId xmlns:r="http://schemas.openxmlformats.org/officeDocument/2006/relationships" id="265" r:id="R73105eb2b2ca48c4"/>
    <p:sldId xmlns:r="http://schemas.openxmlformats.org/officeDocument/2006/relationships" id="266" r:id="Rbfdc9e1c00084b5f"/>
    <p:sldId xmlns:r="http://schemas.openxmlformats.org/officeDocument/2006/relationships" id="267" r:id="Rfb01b5a4cc7846c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6b82dc590c6480a" /><Relationship Type="http://schemas.openxmlformats.org/officeDocument/2006/relationships/slideMaster" Target="/ppt/slideMasters/slideMaster1.xml" Id="R0b5cf6279fbf497e" /><Relationship Type="http://schemas.openxmlformats.org/officeDocument/2006/relationships/notesMaster" Target="/ppt/notesMasters/notesMaster1.xml" Id="Rc9b6bc21d03b4539" /><Relationship Type="http://schemas.openxmlformats.org/officeDocument/2006/relationships/presProps" Target="/ppt/presProps.xml" Id="R2424489d4c5c4693" /><Relationship Type="http://schemas.openxmlformats.org/officeDocument/2006/relationships/tableStyles" Target="/ppt/tableStyles.xml" Id="R0452d9136c1044c3" /><Relationship Type="http://schemas.openxmlformats.org/officeDocument/2006/relationships/slide" Target="/ppt/slides/slide1.xml" Id="Rdee16248aea94d8c" /><Relationship Type="http://schemas.openxmlformats.org/officeDocument/2006/relationships/slide" Target="/ppt/slides/slide2.xml" Id="Rf397c358762c407f" /><Relationship Type="http://schemas.openxmlformats.org/officeDocument/2006/relationships/slide" Target="/ppt/slides/slide3.xml" Id="Rbf7bfe98ffa0485f" /><Relationship Type="http://schemas.openxmlformats.org/officeDocument/2006/relationships/slide" Target="/ppt/slides/slide4.xml" Id="R97b78c5db3ba42f7" /><Relationship Type="http://schemas.openxmlformats.org/officeDocument/2006/relationships/slide" Target="/ppt/slides/slide5.xml" Id="R4e09a4b578724181" /><Relationship Type="http://schemas.openxmlformats.org/officeDocument/2006/relationships/slide" Target="/ppt/slides/slide6.xml" Id="Re2929cae514c4e71" /><Relationship Type="http://schemas.openxmlformats.org/officeDocument/2006/relationships/slide" Target="/ppt/slides/slide7.xml" Id="Ra8e6d30d2d2844eb" /><Relationship Type="http://schemas.openxmlformats.org/officeDocument/2006/relationships/slide" Target="/ppt/slides/slide8.xml" Id="R0171aad918494121" /><Relationship Type="http://schemas.openxmlformats.org/officeDocument/2006/relationships/slide" Target="/ppt/slides/slide9.xml" Id="Rc8e9af003d374fd1" /><Relationship Type="http://schemas.openxmlformats.org/officeDocument/2006/relationships/slide" Target="/ppt/slides/slide10.xml" Id="R73105eb2b2ca48c4" /><Relationship Type="http://schemas.openxmlformats.org/officeDocument/2006/relationships/slide" Target="/ppt/slides/slide11.xml" Id="Rbfdc9e1c00084b5f" /><Relationship Type="http://schemas.openxmlformats.org/officeDocument/2006/relationships/slide" Target="/ppt/slides/slide12.xml" Id="Rfb01b5a4cc7846c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fddf6bd8afe44d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8a7ae695c2f4d73" /><Relationship Type="http://schemas.openxmlformats.org/officeDocument/2006/relationships/notesMaster" Target="/ppt/notesMasters/notesMaster1.xml" Id="Rfa6dcc8d9b8245b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74d2a73bff94e3f" /><Relationship Type="http://schemas.openxmlformats.org/officeDocument/2006/relationships/notesMaster" Target="/ppt/notesMasters/notesMaster1.xml" Id="R8e8383c15b4e4ea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fe7e6a8791d4010" /><Relationship Type="http://schemas.openxmlformats.org/officeDocument/2006/relationships/notesMaster" Target="/ppt/notesMasters/notesMaster1.xml" Id="R1d91e5d562eb493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4fd2fd3e95e429c" /><Relationship Type="http://schemas.openxmlformats.org/officeDocument/2006/relationships/notesMaster" Target="/ppt/notesMasters/notesMaster1.xml" Id="R0a035cb62c7647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3345a0df52f4ec8" /><Relationship Type="http://schemas.openxmlformats.org/officeDocument/2006/relationships/notesMaster" Target="/ppt/notesMasters/notesMaster1.xml" Id="Rd406d060658448f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c80f6ec44594eb5" /><Relationship Type="http://schemas.openxmlformats.org/officeDocument/2006/relationships/notesMaster" Target="/ppt/notesMasters/notesMaster1.xml" Id="R77d3d292852047d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b39b6e2f58640c4" /><Relationship Type="http://schemas.openxmlformats.org/officeDocument/2006/relationships/notesMaster" Target="/ppt/notesMasters/notesMaster1.xml" Id="Raf56c30a4e804fd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72037fc51e24780" /><Relationship Type="http://schemas.openxmlformats.org/officeDocument/2006/relationships/notesMaster" Target="/ppt/notesMasters/notesMaster1.xml" Id="Reed6767699a4449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d2d1c9d9b4142e4" /><Relationship Type="http://schemas.openxmlformats.org/officeDocument/2006/relationships/notesMaster" Target="/ppt/notesMasters/notesMaster1.xml" Id="R62e8885a51d54c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428994d2804c79" /><Relationship Type="http://schemas.openxmlformats.org/officeDocument/2006/relationships/notesMaster" Target="/ppt/notesMasters/notesMaster1.xml" Id="R2701c97467e6499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93e5800bf994f53" /><Relationship Type="http://schemas.openxmlformats.org/officeDocument/2006/relationships/notesMaster" Target="/ppt/notesMasters/notesMaster1.xml" Id="Rf8d6e545fc03433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4ff296bfe7e4db2" /><Relationship Type="http://schemas.openxmlformats.org/officeDocument/2006/relationships/notesMaster" Target="/ppt/notesMasters/notesMaster1.xml" Id="R41adf2f9b53c4af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SriGuruKrupa as a living seva mission, not merely a website.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project vision and About-page brief, reviewed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for specific help rather than a generic request. Time, review and trusted introductions are as important as money.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Support the Mission page, edition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display or infer a UPI handle until it is supplied and verified by the founder. Do not promise tax deductions without formal eligibility.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contribution safeguards, edition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a specific invitation: review, translate, volunteer, introduce or express support interest.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contact information, reviewed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challenge as access plus authenticity. Technology supports qualified guidance; it does not replace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content policy and project charter, reviewed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 four statements as decision filters for every service and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https://www.srigurukrupa.com/about.html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family deity image as a devotional anchor. Avoid presenting one philosophical interpretation as the only Sanatana view.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Bhagavad Gita 3.19, 4.7–8 and 12.13–14.</a:t>
            </a:r>
          </a:p>
          <a:p xmlns:a="http://schemas.openxmlformats.org/drawingml/2006/main">
            <a:r>
              <a:t>- Image: Sri Lakshmi Narasimha Swamy, supplied by SriGuruKrupa.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that the platform can make discovery easier while oral teaching and recitation discipline remain central.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https://vedicheritage.gov.in/</a:t>
            </a:r>
          </a:p>
          <a:p xmlns:a="http://schemas.openxmlformats.org/drawingml/2006/main">
            <a:r>
              <a:t>- https://ich.unesco.org/en/RL/tradition-of-vedic-chanting-00062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that ritual practice varies by family and sampradaya; detailed procedures require qualified guidance.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Pooja Services requirements, reviewed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a child-safe, family-guided media model. The Guru image represents guidance and continuity across generations.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Children’s Dharma requirements, reviewed 27 July 2026.</a:t>
            </a:r>
          </a:p>
          <a:p xmlns:a="http://schemas.openxmlformats.org/drawingml/2006/main">
            <a:r>
              <a:t>- Image: Sri Sridhara Guru with Dattatreya, supplied by SriGuruKrupa.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breadth without promising that every module is complete. Development remains phased and reviewed.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website requirements register, reviewed 27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clearly that the directory is curated and evolving. Current travel, seva and accommodation details must be rechecked before payment.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SriGuruKrupa Temples of India dataset, edition 27 July 2026.</a:t>
            </a:r>
          </a:p>
          <a:p xmlns:a="http://schemas.openxmlformats.org/drawingml/2006/main">
            <a:r>
              <a:t>- https://www.incredibleindia.gov.in/en/attractions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ef2bf48d04f8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481e6fda92646bd" /><Relationship Type="http://schemas.openxmlformats.org/officeDocument/2006/relationships/slideLayout" Target="/ppt/slideLayouts/slideLayout1.xml" Id="R80ff6079452544e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f6079452544e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cc6390364e84" /><Relationship Type="http://schemas.openxmlformats.org/officeDocument/2006/relationships/notesSlide" Target="/ppt/notesSlides/notesSlide1.xml" Id="R66eb889202b04e3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1025845647cf" /><Relationship Type="http://schemas.openxmlformats.org/officeDocument/2006/relationships/notesSlide" Target="/ppt/notesSlides/notesSlide10.xml" Id="R9c5e30f7651f4b6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7d39dc73494c" /><Relationship Type="http://schemas.openxmlformats.org/officeDocument/2006/relationships/notesSlide" Target="/ppt/notesSlides/notesSlide11.xml" Id="R83c127aaeb4249b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db27867d45bf" /><Relationship Type="http://schemas.openxmlformats.org/officeDocument/2006/relationships/notesSlide" Target="/ppt/notesSlides/notesSlide12.xml" Id="R6d447db35880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69fea02b4415" /><Relationship Type="http://schemas.openxmlformats.org/officeDocument/2006/relationships/notesSlide" Target="/ppt/notesSlides/notesSlide2.xml" Id="Rf9b1277da1fe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dd770eb694f06" /><Relationship Type="http://schemas.openxmlformats.org/officeDocument/2006/relationships/notesSlide" Target="/ppt/notesSlides/notesSlide3.xml" Id="Rb48dac3a0325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ab91c1264cbb" /><Relationship Type="http://schemas.openxmlformats.org/officeDocument/2006/relationships/image" Target="/ppt/media/image.jpeg" Id="R4985813093434b9c" /><Relationship Type="http://schemas.openxmlformats.org/officeDocument/2006/relationships/notesSlide" Target="/ppt/notesSlides/notesSlide4.xml" Id="R68a2de06d42d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33a3a5134944" /><Relationship Type="http://schemas.openxmlformats.org/officeDocument/2006/relationships/notesSlide" Target="/ppt/notesSlides/notesSlide5.xml" Id="Rdfbabd81e8e9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383078b30448e" /><Relationship Type="http://schemas.openxmlformats.org/officeDocument/2006/relationships/notesSlide" Target="/ppt/notesSlides/notesSlide6.xml" Id="R820e3f0830fa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cae8f9784930" /><Relationship Type="http://schemas.openxmlformats.org/officeDocument/2006/relationships/image" Target="/ppt/media/image2.jpeg" Id="R2526969ba6aa4f4f" /><Relationship Type="http://schemas.openxmlformats.org/officeDocument/2006/relationships/notesSlide" Target="/ppt/notesSlides/notesSlide7.xml" Id="Ra2aaeb8348ca42f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55c62f02449de" /><Relationship Type="http://schemas.openxmlformats.org/officeDocument/2006/relationships/notesSlide" Target="/ppt/notesSlides/notesSlide8.xml" Id="Rac17f3450f2947e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c0f7c0f34dc8" /><Relationship Type="http://schemas.openxmlformats.org/officeDocument/2006/relationships/notesSlide" Target="/ppt/notesSlides/notesSlide9.xml" Id="R33c4830583af4c6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37BD6B6B-2739-454A-95FB-46EEA9B6E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579942"/>
            <a:ext cx="9448800" cy="36242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Preserving Dharma.
Serving devotees.
Inspiring generations.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163160FF-9F43-4E1D-BFB1-5226D722B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6157817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SRI GURU KRUPA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3069F1A4-5D9D-4DFF-9283-D09005A1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92240"/>
            <a:ext cx="39116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Mission presentation · 2026</a:t>
            </a:r>
          </a:p>
        </p:txBody>
      </p:sp>
    </p:spTree>
    <p:extLst>
      <p:ext uri="{BB962C8B-B14F-4D97-AF65-F5344CB8AC3E}">
        <p14:creationId xmlns:p14="http://schemas.microsoft.com/office/powerpoint/2010/main" val="20733394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DDDCCE4E-8B0E-4FA4-9942-AF9B84C3D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10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A8052D1F-7D7C-4E30-931A-3317F87D4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How people can contribute to SriGuruKrupa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986EADF2-C126-4B3A-BA66-88F504B59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Knowledge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Scholars and practitioners
Source review
Temple verification</a:t>
            </a:r>
          </a:p>
        </p:txBody>
      </p:sp>
      <p:sp>
        <p:nvSpPr>
          <p:cNvPr id="4" name="Content-Placeholder-1-5">
            <a:extLst xmlns:a="http://schemas.openxmlformats.org/drawingml/2006/main">
              <a:ext uri="{FF2B5EF4-FFF2-40B4-BE49-F238E27FC236}">
                <a16:creationId xmlns:a16="http://schemas.microsoft.com/office/drawing/2014/main" id="{E43CDC85-C005-471A-8A93-3AD12DA1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Reach &amp; support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Community introductions
Rights-cleared photography
Defined voluntary sponsorship</a:t>
            </a:r>
          </a:p>
        </p:txBody>
      </p:sp>
      <p:sp>
        <p:nvSpPr>
          <p:cNvPr id="5" name="Content-Placeholder-2-6">
            <a:extLst xmlns:a="http://schemas.openxmlformats.org/drawingml/2006/main">
              <a:ext uri="{FF2B5EF4-FFF2-40B4-BE49-F238E27FC236}">
                <a16:creationId xmlns:a16="http://schemas.microsoft.com/office/drawing/2014/main" id="{25F49084-0DD7-44DA-A88B-85121A5FA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Skills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Translation and proofreading
Children’s education
Technology and media</a:t>
            </a:r>
          </a:p>
        </p:txBody>
      </p:sp>
    </p:spTree>
    <p:extLst>
      <p:ext uri="{BB962C8B-B14F-4D97-AF65-F5344CB8AC3E}">
        <p14:creationId xmlns:p14="http://schemas.microsoft.com/office/powerpoint/2010/main" val="83436622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0DC343B3-1A8F-47AF-A656-8A551EC75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11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87AAE941-8423-4DBE-81B9-BC88849BD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humble financial request—with safeguards first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BD1E3CFF-8074-4F32-965B-107F51935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6F300513-3355-4592-8205-585F3B923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Use of support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E0C9905D-81A2-43C4-9A87-002EB6852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Scholar and editorial review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Three-language access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Children’s learning and hosting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E7289112-7D0F-457B-9628-6FB60C7B5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1F9026FD-E98F-4FF5-94C8-74D815FBE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Trust principles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A5FE2C66-9C26-471E-AF8B-6255D9F1F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Voluntary, never pressured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Receipts and internal records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Campaign progress updates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83674E7A-B7CF-41F9-8BC5-A30BBF4C0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Support should follow a defined purpose, verified payment identity and clear records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SriGuruKrupa will activate PhonePe/UPI only after the founder’s exact UPI ID, account ownership, receipt process and contribution policy are verified.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Until then, no digital payment is requested and supporters are warned against unlisted handles.</a:t>
            </a:r>
          </a:p>
        </p:txBody>
      </p:sp>
    </p:spTree>
    <p:extLst>
      <p:ext uri="{BB962C8B-B14F-4D97-AF65-F5344CB8AC3E}">
        <p14:creationId xmlns:p14="http://schemas.microsoft.com/office/powerpoint/2010/main" val="16345456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5563F590-2BA1-4450-958F-15E1112C5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Build a trustworthy
home for Dharma—together.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EBD36098-0DCD-469E-A71D-8A9E8941C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973288"/>
            <a:ext cx="35687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Share knowledge or volunteer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SriGuruKrupa.com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+91 94831 41592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5531BBE2-638D-4B2E-9F78-4FF156481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1612868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JOIN</a:t>
            </a:r>
          </a:p>
        </p:txBody>
      </p:sp>
    </p:spTree>
    <p:extLst>
      <p:ext uri="{BB962C8B-B14F-4D97-AF65-F5344CB8AC3E}">
        <p14:creationId xmlns:p14="http://schemas.microsoft.com/office/powerpoint/2010/main" val="13398546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883D892F-1DC4-48DC-A37C-524D112B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02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F6294EBB-B9FA-48D3-A04B-ED08DFC36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Why this mission matters now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5E4A24BA-7C26-4F47-A4FE-44915E22B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A7C1426F-8D20-4AF4-811E-85CB99D1D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Preserve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487CBACD-EC99-49CE-A174-036E7AA5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Sources and sampradaya context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Guru and scholar review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Respect for living traditions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82949D51-BC31-46E4-9F21-2332AE64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605C47EF-2A46-4DFE-9879-34B1B7C69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Make accessible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5BCD4189-4723-4ADD-8294-1125DD83B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Kannada, English and Telugu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Families, elders and children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Web, audio, video and learning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B9CA6CEF-75F5-444D-A427-587F7D5E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timeless tradition needs thoughtful modern access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Families seek trustworthy guidance, yet knowledge is scattered across languages, books, oral traditions and unverified digital content.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SriGuruKrupa connects authentic human guidance with clear, accessible technology.</a:t>
            </a:r>
          </a:p>
        </p:txBody>
      </p:sp>
    </p:spTree>
    <p:extLst>
      <p:ext uri="{BB962C8B-B14F-4D97-AF65-F5344CB8AC3E}">
        <p14:creationId xmlns:p14="http://schemas.microsoft.com/office/powerpoint/2010/main" val="190151884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545C2AA0-A537-4D5E-B467-94D6CEDE8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03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6DEBDE4B-B8D6-4A3F-8D3F-B67429702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Our motto, mission, vision and values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5EC4D4ED-D898-4BE7-BBA7-4B1F01404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Motto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Preserving Dharma • Serving devotees • Inspiring generations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60096861-5DF5-461C-BD56-8D2EFCECF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Mission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Clear guidance, respectful coordination, reviewed knowledge and thoughtful technology.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942080FB-8DF7-44B3-8879-C1684137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Vision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trusted multilingual Dharma ecosystem accessible across generations.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8A6D9276-CF46-4624-8402-2C9CE765F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Values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Authenticity • Personal care • Clarity • Responsible technology</a:t>
            </a:r>
          </a:p>
        </p:txBody>
      </p:sp>
    </p:spTree>
    <p:extLst>
      <p:ext uri="{BB962C8B-B14F-4D97-AF65-F5344CB8AC3E}">
        <p14:creationId xmlns:p14="http://schemas.microsoft.com/office/powerpoint/2010/main" val="102215613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87649BEC-043B-4981-8C5B-7A2A8EA8D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04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369E8807-D32E-40B3-8D2C-87D84D44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Sanatana Dharma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9270D1B2-1AC9-4053-92D0-FD1C4939D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137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8F61F365-4D3B-4503-8357-9C480FF9C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Dharma connects inner growth with everyday conduct.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It invites enquiry, self-discipline, devotion, service, compassion and responsibility toward family, society, nature and the divine.
SriGuruKrupa presents traditions with source context and respect for different sampradayas.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85813093434b9c"/>
          <a:stretch xmlns:a="http://schemas.openxmlformats.org/drawingml/2006/main"/>
        </p:blipFill>
        <p:spPr>
          <a:xfrm xmlns:a="http://schemas.openxmlformats.org/drawingml/2006/main">
            <a:off x="7007857" y="396431"/>
            <a:ext cx="4062164" cy="5602034"/>
          </a:xfrm>
          <a:prstGeom xmlns:a="http://schemas.openxmlformats.org/drawingml/2006/main"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910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29E87249-388F-41A2-9EF8-7B56BA126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05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F8FAB726-76DC-4718-B0E0-09D56F13D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The Vedas: heard wisdom, preserved through disciplined transmission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DF657838-414E-4E72-817A-001B7211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Four Vedas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Rig • Yajur • Sama • Atharva
A vast corpus of mantra, ritual, reflection and sacred knowledge.</a:t>
            </a:r>
          </a:p>
        </p:txBody>
      </p:sp>
      <p:sp>
        <p:nvSpPr>
          <p:cNvPr id="4" name="Content-Placeholder-1-5">
            <a:extLst xmlns:a="http://schemas.openxmlformats.org/drawingml/2006/main">
              <a:ext uri="{FF2B5EF4-FFF2-40B4-BE49-F238E27FC236}">
                <a16:creationId xmlns:a16="http://schemas.microsoft.com/office/drawing/2014/main" id="{D13E9AB4-88EF-49D8-BAEC-5982C34CA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Our role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Create respectful introductions, learning pathways and verified links—not replace a guru or Veda pathashala.</a:t>
            </a:r>
          </a:p>
        </p:txBody>
      </p:sp>
      <p:sp>
        <p:nvSpPr>
          <p:cNvPr id="5" name="Content-Placeholder-2-6">
            <a:extLst xmlns:a="http://schemas.openxmlformats.org/drawingml/2006/main">
              <a:ext uri="{FF2B5EF4-FFF2-40B4-BE49-F238E27FC236}">
                <a16:creationId xmlns:a16="http://schemas.microsoft.com/office/drawing/2014/main" id="{8396159C-6E4C-403B-A6A0-5BCDE36CD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Living practice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Accurate recitation, lineage, study and application require qualified teachers and patient learning.</a:t>
            </a:r>
          </a:p>
        </p:txBody>
      </p:sp>
    </p:spTree>
    <p:extLst>
      <p:ext uri="{BB962C8B-B14F-4D97-AF65-F5344CB8AC3E}">
        <p14:creationId xmlns:p14="http://schemas.microsoft.com/office/powerpoint/2010/main" val="1420044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8F05AC7B-96E0-40FD-BB26-78D7F67C6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06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76E8F795-D275-4986-A70A-6BC6B667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Pooja and spirituality: meaning before transaction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C8FFF1D0-CE58-4C2C-9747-0DCD18E0B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3FFB55E6-CAB8-44D9-973D-744E86C0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Devotional care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FCCC4096-A17C-434B-944C-60332DAB8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Pooja and Homa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Shraddha and Pitru Karma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Parayana and family guidance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AE02A89F-3C22-42B7-ACBE-4270177FD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B3E9CDDE-EE88-4AE0-B73A-65EBBDE81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Responsible coordination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7071E51B-BA7F-4E10-9CB7-BE95BAC6A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Clear inclusions and expectations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Priest and material coordination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• Respectful follow-up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4B47A76E-C361-4EB2-A1A2-279E9128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Pooja can cultivate attention, gratitude, discipline and devotion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Ritual meaning, family sampradaya, sankalpa and qualified priestly guidance matter as much as logistics.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SriGuruKrupa’s service model begins by listening, clarifying scope and coordinating with one-to-one care.</a:t>
            </a:r>
          </a:p>
        </p:txBody>
      </p:sp>
    </p:spTree>
    <p:extLst>
      <p:ext uri="{BB962C8B-B14F-4D97-AF65-F5344CB8AC3E}">
        <p14:creationId xmlns:p14="http://schemas.microsoft.com/office/powerpoint/2010/main" val="1049944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55F522E5-1366-4C64-8335-7891F6AF0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07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E3092337-8833-4AEE-9394-851A80036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Dharma for children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9A4A928F-CCFF-455C-9008-3666ABE77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137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89D7A35F-F691-4C38-B66F-5CA8EC958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The goal is not simply more digital content.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Short Ramayana, Mahabharata, Bhagavad Gita and value-based stories should invite a child to listen, repeat, draw, question, practise and discuss with family.
Age-appropriate scripts, subtitles and parent guidance will remain essential.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26969ba6aa4f4f"/>
          <a:stretch xmlns:a="http://schemas.openxmlformats.org/drawingml/2006/main"/>
        </p:blipFill>
        <p:spPr>
          <a:xfrm xmlns:a="http://schemas.openxmlformats.org/drawingml/2006/main">
            <a:off x="6269069" y="419883"/>
            <a:ext cx="5539740" cy="5555128"/>
          </a:xfrm>
          <a:prstGeom xmlns:a="http://schemas.openxmlformats.org/drawingml/2006/main"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9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0E0941FE-7D5D-4E41-B718-43EB9C5DB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08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21EEC69F-8E56-4C3C-A4DF-42EAA8F1A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One trusted ecosystem, built in responsible phases</a:t>
            </a:r>
          </a:p>
        </p:txBody>
      </p:sp>
      <p:sp>
        <p:nvSpPr>
          <p:cNvPr id="3" name="Content-Placeholder-15-4">
            <a:extLst xmlns:a="http://schemas.openxmlformats.org/drawingml/2006/main">
              <a:ext uri="{FF2B5EF4-FFF2-40B4-BE49-F238E27FC236}">
                <a16:creationId xmlns:a16="http://schemas.microsoft.com/office/drawing/2014/main" id="{FD2256E9-7FD1-4C5E-B334-78D72888A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Yatra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Temple journeys
Local verification</a:t>
            </a:r>
          </a:p>
        </p:txBody>
      </p:sp>
      <p:sp>
        <p:nvSpPr>
          <p:cNvPr id="4" name="Text-Placeholder-16-5">
            <a:extLst xmlns:a="http://schemas.openxmlformats.org/drawingml/2006/main">
              <a:ext uri="{FF2B5EF4-FFF2-40B4-BE49-F238E27FC236}">
                <a16:creationId xmlns:a16="http://schemas.microsoft.com/office/drawing/2014/main" id="{625C7BD4-1323-44E3-9534-6C092E9A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4988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Children</a:t>
            </a:r>
          </a:p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Stories
Activities</a:t>
            </a:r>
          </a:p>
        </p:txBody>
      </p:sp>
      <p:sp>
        <p:nvSpPr>
          <p:cNvPr id="5" name="Content-Placeholder-17-6">
            <a:extLst xmlns:a="http://schemas.openxmlformats.org/drawingml/2006/main">
              <a:ext uri="{FF2B5EF4-FFF2-40B4-BE49-F238E27FC236}">
                <a16:creationId xmlns:a16="http://schemas.microsoft.com/office/drawing/2014/main" id="{0D085E53-E439-4BAE-BDFF-C2B7B2F3E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402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Media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Pravachana
Shorts</a:t>
            </a:r>
          </a:p>
        </p:txBody>
      </p:sp>
      <p:sp>
        <p:nvSpPr>
          <p:cNvPr id="6" name="Text-Placeholder-18-7">
            <a:extLst xmlns:a="http://schemas.openxmlformats.org/drawingml/2006/main">
              <a:ext uri="{FF2B5EF4-FFF2-40B4-BE49-F238E27FC236}">
                <a16:creationId xmlns:a16="http://schemas.microsoft.com/office/drawing/2014/main" id="{4D4248C9-CDCD-4C68-A077-1B1C9E841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5722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Community</a:t>
            </a:r>
          </a:p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Feedback
Volunteers</a:t>
            </a:r>
          </a:p>
        </p:txBody>
      </p:sp>
      <p:sp>
        <p:nvSpPr>
          <p:cNvPr id="7" name="Content-Placeholder-15-8">
            <a:extLst xmlns:a="http://schemas.openxmlformats.org/drawingml/2006/main">
              <a:ext uri="{FF2B5EF4-FFF2-40B4-BE49-F238E27FC236}">
                <a16:creationId xmlns:a16="http://schemas.microsoft.com/office/drawing/2014/main" id="{9105D561-452F-42EA-A0FA-FC40093E1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Knowledge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Guru Parampara
Encyclopedia</a:t>
            </a:r>
          </a:p>
        </p:txBody>
      </p:sp>
      <p:sp>
        <p:nvSpPr>
          <p:cNvPr id="8" name="Text-Placeholder-16-9">
            <a:extLst xmlns:a="http://schemas.openxmlformats.org/drawingml/2006/main">
              <a:ext uri="{FF2B5EF4-FFF2-40B4-BE49-F238E27FC236}">
                <a16:creationId xmlns:a16="http://schemas.microsoft.com/office/drawing/2014/main" id="{C23223BF-F7EE-4E8C-8BE8-4C7CB1365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4988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Granthas</a:t>
            </a:r>
          </a:p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Reading guides
Source links</a:t>
            </a:r>
          </a:p>
        </p:txBody>
      </p:sp>
      <p:sp>
        <p:nvSpPr>
          <p:cNvPr id="9" name="Content-Placeholder-17-10">
            <a:extLst xmlns:a="http://schemas.openxmlformats.org/drawingml/2006/main">
              <a:ext uri="{FF2B5EF4-FFF2-40B4-BE49-F238E27FC236}">
                <a16:creationId xmlns:a16="http://schemas.microsoft.com/office/drawing/2014/main" id="{E464E3BC-AF5D-4C0F-B554-A26684530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402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Pooja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Personal service
Clear process</a:t>
            </a:r>
          </a:p>
        </p:txBody>
      </p:sp>
      <p:sp>
        <p:nvSpPr>
          <p:cNvPr id="10" name="Text-Placeholder-18-11">
            <a:extLst xmlns:a="http://schemas.openxmlformats.org/drawingml/2006/main">
              <a:ext uri="{FF2B5EF4-FFF2-40B4-BE49-F238E27FC236}">
                <a16:creationId xmlns:a16="http://schemas.microsoft.com/office/drawing/2014/main" id="{F4E72D45-24DC-497B-9A6E-826A4BC97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5722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Veda</a:t>
            </a:r>
          </a:p>
          <a:p xmlns:a="http://schemas.openxmlformats.org/drawingml/2006/main">
            <a:pPr algn="l"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Online and offline
Teacher-led</a:t>
            </a:r>
          </a:p>
        </p:txBody>
      </p:sp>
    </p:spTree>
    <p:extLst>
      <p:ext uri="{BB962C8B-B14F-4D97-AF65-F5344CB8AC3E}">
        <p14:creationId xmlns:p14="http://schemas.microsoft.com/office/powerpoint/2010/main" val="15130548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8EF2E16D-8C56-4D4F-9407-315702B93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09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C1F51E9B-CB08-42C6-8F8A-3A821246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Temples of India: useful breadth with honest boundaries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628E9AA2-2E3B-426D-A9C2-13B274A2D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140 sites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curated major, historic and pilgrimage edition—not a census.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190F3490-AEB1-4311-B443-B00BF8C73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32 in Karnataka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Dharmasthala, Kukke, Nanjangud, Chamundeshwari and many more.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2A039996-B404-44AD-A696-B0CD68EA4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28 states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At least four reviewed discovery entries in every Indian state.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9F3A662B-2C21-466B-88FF-4B432A670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Fast by design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12-card progressive rendering, lazy images, search and state filters.</a:t>
            </a:r>
          </a:p>
        </p:txBody>
      </p:sp>
    </p:spTree>
    <p:extLst>
      <p:ext uri="{BB962C8B-B14F-4D97-AF65-F5344CB8AC3E}">
        <p14:creationId xmlns:p14="http://schemas.microsoft.com/office/powerpoint/2010/main" val="8539514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2026-07-27T10:29:16.9970000Z</dcterms:created>
  <dcterms:modified xsi:type="dcterms:W3CDTF">2026-07-27T10:29:16.9970000Z</dcterms:modified>
</coreProperties>
</file>